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D2FE"/>
    <a:srgbClr val="CCECFF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6536" autoAdjust="0"/>
  </p:normalViewPr>
  <p:slideViewPr>
    <p:cSldViewPr snapToGrid="0">
      <p:cViewPr varScale="1">
        <p:scale>
          <a:sx n="85" d="100"/>
          <a:sy n="85" d="100"/>
        </p:scale>
        <p:origin x="14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C5389DD-2E62-4287-8A11-E69EC82DA8AD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67B8917-6E6A-4886-8DE4-61E93F177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1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60 </a:t>
            </a:r>
            <a:r>
              <a:rPr lang="en-US" dirty="0">
                <a:sym typeface="Wingdings" panose="05000000000000000000" pitchFamily="2" charset="2"/>
              </a:rPr>
              <a:t> could go 90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7B8917-6E6A-4886-8DE4-61E93F1774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60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0C46D-277E-4D53-B55B-A8A3F4DC2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2576" y="676275"/>
            <a:ext cx="9111614" cy="2833688"/>
          </a:xfrm>
        </p:spPr>
        <p:txBody>
          <a:bodyPr anchor="b"/>
          <a:lstStyle>
            <a:lvl1pPr algn="ctr">
              <a:defRPr sz="6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2BB9A-48B1-40A1-8B32-C6283C7DE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2576" y="3876674"/>
            <a:ext cx="9115424" cy="1381125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2065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9B063-BC17-4532-979F-5DF5099AB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950" y="365125"/>
            <a:ext cx="8515350" cy="10064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ADD78-DED9-481E-ACD7-B37B410A2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4950" y="1819276"/>
            <a:ext cx="9136380" cy="3930014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949521-CE53-4024-9BE8-B220F57DF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20300" y="6356350"/>
            <a:ext cx="1333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B093C-831A-4692-9280-3717A9B536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981BF5-74A0-42AD-989F-682D50C8F0B1}"/>
              </a:ext>
            </a:extLst>
          </p:cNvPr>
          <p:cNvSpPr txBox="1"/>
          <p:nvPr userDrawn="1"/>
        </p:nvSpPr>
        <p:spPr>
          <a:xfrm>
            <a:off x="3343274" y="6356350"/>
            <a:ext cx="55149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National Society of IT Service Providers – nsitsp.org</a:t>
            </a:r>
          </a:p>
        </p:txBody>
      </p:sp>
    </p:spTree>
    <p:extLst>
      <p:ext uri="{BB962C8B-B14F-4D97-AF65-F5344CB8AC3E}">
        <p14:creationId xmlns:p14="http://schemas.microsoft.com/office/powerpoint/2010/main" val="235035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A394C-3577-4600-B21A-A5832C1EF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575" y="1709738"/>
            <a:ext cx="9077326" cy="26241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6BCF7-152D-4E96-ADC2-3C5FE7AF6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2574" y="4589463"/>
            <a:ext cx="907732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390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3E35B2-8E6B-491D-A6C7-F357A962D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950" y="365125"/>
            <a:ext cx="8515350" cy="971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3218B-1971-48F9-B9D2-6D0CCE873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4950" y="1828799"/>
            <a:ext cx="9147810" cy="3906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8B962-9567-42F3-BCF4-A3CFD13FF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2B093C-831A-4692-9280-3717A9B536B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EDDC9AF-EC4E-E991-7679-7B57B814A00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120" y="125730"/>
            <a:ext cx="1973580" cy="1831482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5BBABA9-3A0E-4401-D091-398696936788}"/>
              </a:ext>
            </a:extLst>
          </p:cNvPr>
          <p:cNvSpPr txBox="1">
            <a:spLocks/>
          </p:cNvSpPr>
          <p:nvPr userDrawn="1"/>
        </p:nvSpPr>
        <p:spPr>
          <a:xfrm>
            <a:off x="567690" y="6010476"/>
            <a:ext cx="1851660" cy="528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/>
              <a:t>nsitsp.org</a:t>
            </a:r>
          </a:p>
        </p:txBody>
      </p:sp>
    </p:spTree>
    <p:extLst>
      <p:ext uri="{BB962C8B-B14F-4D97-AF65-F5344CB8AC3E}">
        <p14:creationId xmlns:p14="http://schemas.microsoft.com/office/powerpoint/2010/main" val="212271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12648A32-FAFC-CB00-8F6B-92ED95C4C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43003"/>
            <a:ext cx="12191999" cy="91440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56D5F6-F246-4347-9DD2-41DBA8821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59" y="0"/>
            <a:ext cx="9174480" cy="1117283"/>
          </a:xfrm>
        </p:spPr>
        <p:txBody>
          <a:bodyPr/>
          <a:lstStyle/>
          <a:p>
            <a:pPr algn="l"/>
            <a:r>
              <a:rPr lang="en-US" dirty="0"/>
              <a:t>All-Member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00893E-7065-45A9-8C00-CF8FC03A7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8759" y="1451610"/>
            <a:ext cx="9296400" cy="366903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solidFill>
                  <a:srgbClr val="002060"/>
                </a:solidFill>
              </a:rPr>
              <a:t>November 2022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US" sz="2800" dirty="0">
              <a:solidFill>
                <a:srgbClr val="002060"/>
              </a:solidFill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2800" b="1" dirty="0">
                <a:solidFill>
                  <a:srgbClr val="002060"/>
                </a:solidFill>
              </a:rPr>
              <a:t>National Society of IT Service Providers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US" sz="2800" b="1" dirty="0">
              <a:solidFill>
                <a:srgbClr val="002060"/>
              </a:solidFill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2800" b="1" dirty="0">
                <a:solidFill>
                  <a:srgbClr val="002060"/>
                </a:solidFill>
              </a:rPr>
              <a:t>www.NSITSP.org</a:t>
            </a:r>
          </a:p>
        </p:txBody>
      </p:sp>
    </p:spTree>
    <p:extLst>
      <p:ext uri="{BB962C8B-B14F-4D97-AF65-F5344CB8AC3E}">
        <p14:creationId xmlns:p14="http://schemas.microsoft.com/office/powerpoint/2010/main" val="252410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52162-5D16-4936-A5F3-74B5C0720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65125"/>
            <a:ext cx="7778496" cy="1006475"/>
          </a:xfrm>
        </p:spPr>
        <p:txBody>
          <a:bodyPr/>
          <a:lstStyle/>
          <a:p>
            <a:r>
              <a:rPr lang="en-US" dirty="0" err="1"/>
              <a:t>Axxx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97224-BB6B-4C51-902A-3B077311D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554481"/>
            <a:ext cx="9204960" cy="4145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err="1"/>
              <a:t>WeA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828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23</Words>
  <Application>Microsoft Office PowerPoint</Application>
  <PresentationFormat>Widescreen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All-Member Meeting</vt:lpstr>
      <vt:lpstr>Axxx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Palachuk</dc:creator>
  <cp:lastModifiedBy>Karl Palachuk</cp:lastModifiedBy>
  <cp:revision>21</cp:revision>
  <cp:lastPrinted>2022-11-09T15:01:32Z</cp:lastPrinted>
  <dcterms:created xsi:type="dcterms:W3CDTF">2022-01-15T19:29:17Z</dcterms:created>
  <dcterms:modified xsi:type="dcterms:W3CDTF">2022-12-13T21:04:23Z</dcterms:modified>
</cp:coreProperties>
</file>